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8" r:id="rId2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3" Type="http://schemas.openxmlformats.org/officeDocument/2006/relationships/slide" Target="slides/slide1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8" name="Google Shape;5088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3.xml"/></Relationships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709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 prepositional phrase is </a:t>
            </a:r>
            <a:r>
              <a:rPr lang="zh-CN">
                <a:solidFill>
                  <a:srgbClr val="FF0000"/>
                </a:solidFill>
              </a:rPr>
              <a:t>a phrase that begins with the preposition and ends with the object of the preposition</a:t>
            </a:r>
            <a:r>
              <a:rPr lang="zh-CN"/>
              <a:t>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>
                <a:solidFill>
                  <a:srgbClr val="FF0000"/>
                </a:solidFill>
              </a:rPr>
              <a:t>After dinner</a:t>
            </a:r>
            <a:r>
              <a:rPr lang="zh-CN"/>
              <a:t>, 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FF0000"/>
                </a:solidFill>
              </a:rPr>
              <a:t>beside the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FF0000"/>
                </a:solidFill>
              </a:rPr>
              <a:t>toward the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FF0000"/>
                </a:solidFill>
              </a:rPr>
              <a:t>like a frog</a:t>
            </a:r>
            <a:r>
              <a:rPr lang="zh-CN"/>
              <a:t>.</a:t>
            </a:r>
            <a:endParaRPr/>
          </a:p>
        </p:txBody>
      </p:sp>
      <p:sp>
        <p:nvSpPr>
          <p:cNvPr id="5091" name="Google Shape;5091;p70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i="1" lang="zh-CN" u="sng">
                <a:solidFill>
                  <a:srgbClr val="26AF0D"/>
                </a:solidFill>
              </a:rPr>
              <a:t>Prepositional phrase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